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9" r:id="rId2"/>
    <p:sldId id="260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02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048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8313C-961F-4E79-9403-53994F136CB1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30E18-F86A-4C19-B16E-82650137B3D4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58228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42243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968561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04523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85919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9045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1945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130318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517453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95882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61927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2452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s-C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C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55C87-2D71-4360-83B4-BF8D8BFB7415}" type="datetimeFigureOut">
              <a:rPr lang="es-CR" smtClean="0"/>
              <a:t>04/01/2012</a:t>
            </a:fld>
            <a:endParaRPr lang="es-C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FFD53-0371-4646-AF37-5DD7492EC9DD}" type="slidenum">
              <a:rPr lang="es-CR" smtClean="0"/>
              <a:t>‹#›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83160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emf"/><Relationship Id="rId7" Type="http://schemas.openxmlformats.org/officeDocument/2006/relationships/image" Target="../media/image20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emf"/><Relationship Id="rId5" Type="http://schemas.openxmlformats.org/officeDocument/2006/relationships/image" Target="../media/image18.emf"/><Relationship Id="rId4" Type="http://schemas.openxmlformats.org/officeDocument/2006/relationships/image" Target="../media/image1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5029200"/>
            <a:ext cx="18859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Species Inventory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Fergus Falls </a:t>
            </a:r>
            <a:r>
              <a:rPr lang="en-US" b="1" dirty="0" smtClean="0">
                <a:solidFill>
                  <a:srgbClr val="FF0000"/>
                </a:solidFill>
              </a:rPr>
              <a:t>WMD</a:t>
            </a: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Minnesota</a:t>
            </a:r>
            <a:endParaRPr lang="es-CR" b="1" dirty="0">
              <a:solidFill>
                <a:srgbClr val="FF00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04800"/>
            <a:ext cx="2743200" cy="4377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960" y="298704"/>
            <a:ext cx="2623940" cy="421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4960" y="4745886"/>
            <a:ext cx="2623940" cy="9144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13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3719416" y="1648891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1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 flipH="1">
            <a:off x="4633817" y="1651939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3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5400000">
            <a:off x="3719416" y="4958820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2</a:t>
            </a:r>
            <a:endParaRPr lang="es-CR" b="1" dirty="0">
              <a:solidFill>
                <a:srgbClr val="FF0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57200"/>
            <a:ext cx="3441032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657" y="3429000"/>
            <a:ext cx="3305175" cy="241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4744" y="821564"/>
            <a:ext cx="3787723" cy="2150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8885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51937" y="379542"/>
            <a:ext cx="1906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Local </a:t>
            </a:r>
            <a:r>
              <a:rPr lang="en-US" b="1" dirty="0" err="1" smtClean="0">
                <a:solidFill>
                  <a:srgbClr val="FF0000"/>
                </a:solidFill>
              </a:rPr>
              <a:t>GoogleEarth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Points 1-3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63387" y="379541"/>
            <a:ext cx="224452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Regional </a:t>
            </a:r>
            <a:r>
              <a:rPr lang="en-US" b="1" dirty="0" err="1" smtClean="0">
                <a:solidFill>
                  <a:srgbClr val="FF0000"/>
                </a:solidFill>
              </a:rPr>
              <a:t>GoogleEarth</a:t>
            </a:r>
            <a:endParaRPr lang="en-US" b="1" dirty="0" smtClean="0">
              <a:solidFill>
                <a:srgbClr val="FF0000"/>
              </a:solidFill>
            </a:endParaRPr>
          </a:p>
          <a:p>
            <a:pPr algn="ctr"/>
            <a:r>
              <a:rPr lang="en-US" b="1" dirty="0" smtClean="0">
                <a:solidFill>
                  <a:srgbClr val="FF0000"/>
                </a:solidFill>
              </a:rPr>
              <a:t>Points 1-3</a:t>
            </a:r>
            <a:endParaRPr lang="es-CR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084" y="1371600"/>
            <a:ext cx="4226516" cy="349397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395984"/>
            <a:ext cx="4225851" cy="3509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005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 rot="5400000">
            <a:off x="7354406" y="1517039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1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5400000">
            <a:off x="7364700" y="4764084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3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5400000">
            <a:off x="7362402" y="3143518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2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51937" y="379542"/>
            <a:ext cx="178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Local Land Cover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14905" y="380902"/>
            <a:ext cx="212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Regional Land Cover</a:t>
            </a:r>
            <a:endParaRPr lang="es-CR" b="1" dirty="0">
              <a:solidFill>
                <a:srgbClr val="FF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858" y="1274055"/>
            <a:ext cx="2961784" cy="1141846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464" y="1251522"/>
            <a:ext cx="2973976" cy="115384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56" y="3063931"/>
            <a:ext cx="2970928" cy="115298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364" y="4521100"/>
            <a:ext cx="2977076" cy="115266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156" y="4491224"/>
            <a:ext cx="2953512" cy="114901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3045643"/>
            <a:ext cx="2964832" cy="1152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824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7362402" y="1287286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1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7362401" y="5123677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3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7362402" y="3128278"/>
            <a:ext cx="855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Point 2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42234" y="196236"/>
            <a:ext cx="1783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Local Land Cover</a:t>
            </a:r>
            <a:endParaRPr lang="es-CR" b="1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71341" y="196236"/>
            <a:ext cx="21212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Regional Land Cover</a:t>
            </a:r>
            <a:endParaRPr lang="es-CR" b="1" dirty="0">
              <a:solidFill>
                <a:srgbClr val="FF0000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86189"/>
            <a:ext cx="3057525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136" y="744335"/>
            <a:ext cx="1522976" cy="1617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868482"/>
            <a:ext cx="30575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136" y="2480737"/>
            <a:ext cx="1566795" cy="16644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" y="4953000"/>
            <a:ext cx="3057525" cy="962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136" y="4455862"/>
            <a:ext cx="1604963" cy="1704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0088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44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Clarkson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A. Langen - tlangen</dc:creator>
  <cp:lastModifiedBy>Tom A. Langen - tlangen</cp:lastModifiedBy>
  <cp:revision>14</cp:revision>
  <dcterms:created xsi:type="dcterms:W3CDTF">2012-01-04T18:08:06Z</dcterms:created>
  <dcterms:modified xsi:type="dcterms:W3CDTF">2012-01-04T20:02:39Z</dcterms:modified>
</cp:coreProperties>
</file>